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12800" y="122766"/>
            <a:ext cx="14630400" cy="2010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12800" y="2133600"/>
            <a:ext cx="14630400" cy="70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HENRIQUEZ_CLAUDIA</dc:creator>
  <cp:lastModifiedBy>HENRIQUEZ_CLAUDIA</cp:lastModifiedBy>
  <cp:revision>1</cp:revision>
  <dcterms:modified xsi:type="dcterms:W3CDTF">2026-07-02T16:59:05Z</dcterms:modified>
</cp:coreProperties>
</file>